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415" r:id="rId2"/>
    <p:sldId id="414" r:id="rId3"/>
    <p:sldId id="417" r:id="rId4"/>
    <p:sldId id="416" r:id="rId5"/>
    <p:sldId id="418" r:id="rId6"/>
    <p:sldId id="419" r:id="rId7"/>
    <p:sldId id="420" r:id="rId8"/>
  </p:sldIdLst>
  <p:sldSz cx="9144000" cy="6858000" type="screen4x3"/>
  <p:notesSz cx="7102475" cy="102330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75" autoAdjust="0"/>
    <p:restoredTop sz="94660"/>
  </p:normalViewPr>
  <p:slideViewPr>
    <p:cSldViewPr snapToGrid="0">
      <p:cViewPr varScale="1">
        <p:scale>
          <a:sx n="99" d="100"/>
          <a:sy n="99" d="100"/>
        </p:scale>
        <p:origin x="129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68" d="100"/>
          <a:sy n="68" d="100"/>
        </p:scale>
        <p:origin x="339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07787B3-EDD1-E663-FB45-BFC45D5FBE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8383" cy="513749"/>
          </a:xfrm>
          <a:prstGeom prst="rect">
            <a:avLst/>
          </a:prstGeom>
        </p:spPr>
        <p:txBody>
          <a:bodyPr vert="horz" lIns="97187" tIns="48594" rIns="97187" bIns="48594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A Study of the Proverbs (37)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0FA3B6-0720-13F6-BECC-58E5BAAF71D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2487" y="1"/>
            <a:ext cx="3078383" cy="513749"/>
          </a:xfrm>
          <a:prstGeom prst="rect">
            <a:avLst/>
          </a:prstGeom>
        </p:spPr>
        <p:txBody>
          <a:bodyPr vert="horz" lIns="97187" tIns="48594" rIns="97187" bIns="48594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6/30/2024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58069-8B31-D779-B41A-9373BFE59CD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719279"/>
            <a:ext cx="3078383" cy="513749"/>
          </a:xfrm>
          <a:prstGeom prst="rect">
            <a:avLst/>
          </a:prstGeom>
        </p:spPr>
        <p:txBody>
          <a:bodyPr vert="horz" lIns="97187" tIns="48594" rIns="97187" bIns="48594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Randy Childs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8FD037-B4FD-D6C6-D82D-A85EEE5E50A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2487" y="9719279"/>
            <a:ext cx="3078383" cy="513749"/>
          </a:xfrm>
          <a:prstGeom prst="rect">
            <a:avLst/>
          </a:prstGeom>
        </p:spPr>
        <p:txBody>
          <a:bodyPr vert="horz" lIns="97187" tIns="48594" rIns="97187" bIns="48594" rtlCol="0" anchor="b"/>
          <a:lstStyle>
            <a:lvl1pPr algn="r">
              <a:defRPr sz="1300"/>
            </a:lvl1pPr>
          </a:lstStyle>
          <a:p>
            <a:fld id="{5022EBBA-A151-449F-BE77-42F435A1B04A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03515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8"/>
          </a:xfrm>
          <a:prstGeom prst="rect">
            <a:avLst/>
          </a:prstGeom>
        </p:spPr>
        <p:txBody>
          <a:bodyPr vert="horz" lIns="99035" tIns="49517" rIns="99035" bIns="49517" rtlCol="0"/>
          <a:lstStyle>
            <a:lvl1pPr algn="l">
              <a:defRPr sz="1300"/>
            </a:lvl1pPr>
          </a:lstStyle>
          <a:p>
            <a:r>
              <a:rPr lang="en-US"/>
              <a:t>A Study of the Proverbs (37)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4" y="0"/>
            <a:ext cx="3077739" cy="513428"/>
          </a:xfrm>
          <a:prstGeom prst="rect">
            <a:avLst/>
          </a:prstGeom>
        </p:spPr>
        <p:txBody>
          <a:bodyPr vert="horz" lIns="99035" tIns="49517" rIns="99035" bIns="49517" rtlCol="0"/>
          <a:lstStyle>
            <a:lvl1pPr algn="r">
              <a:defRPr sz="1300"/>
            </a:lvl1pPr>
          </a:lstStyle>
          <a:p>
            <a:r>
              <a:rPr lang="en-US"/>
              <a:t>6/30/2024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35" tIns="49517" rIns="99035" bIns="4951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924644"/>
            <a:ext cx="5681980" cy="4029255"/>
          </a:xfrm>
          <a:prstGeom prst="rect">
            <a:avLst/>
          </a:prstGeom>
        </p:spPr>
        <p:txBody>
          <a:bodyPr vert="horz" lIns="99035" tIns="49517" rIns="99035" bIns="4951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9598"/>
            <a:ext cx="3077739" cy="513427"/>
          </a:xfrm>
          <a:prstGeom prst="rect">
            <a:avLst/>
          </a:prstGeom>
        </p:spPr>
        <p:txBody>
          <a:bodyPr vert="horz" lIns="99035" tIns="49517" rIns="99035" bIns="49517" rtlCol="0" anchor="b"/>
          <a:lstStyle>
            <a:lvl1pPr algn="l">
              <a:defRPr sz="1300"/>
            </a:lvl1pPr>
          </a:lstStyle>
          <a:p>
            <a:r>
              <a:rPr lang="en-US"/>
              <a:t>Randy Childs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4" y="9719598"/>
            <a:ext cx="3077739" cy="513427"/>
          </a:xfrm>
          <a:prstGeom prst="rect">
            <a:avLst/>
          </a:prstGeom>
        </p:spPr>
        <p:txBody>
          <a:bodyPr vert="horz" lIns="99035" tIns="49517" rIns="99035" bIns="49517" rtlCol="0" anchor="b"/>
          <a:lstStyle>
            <a:lvl1pPr algn="r">
              <a:defRPr sz="1300"/>
            </a:lvl1pPr>
          </a:lstStyle>
          <a:p>
            <a:fld id="{52397F75-1790-4757-AEA2-5EE674C2C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62306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9" y="69852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3500" y="1449390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63500" y="2976565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2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8944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26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2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732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7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7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 flipV="1">
            <a:off x="69851" y="2376490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9851" y="2341565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68264" y="2468565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2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435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969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13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6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8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47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4" y="4683127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8264" y="4649790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8264" y="4773615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66677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637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4FC9C30-F0C9-47ED-A7BD-FA1A1DA2F398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999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F9B6B-4CFF-013E-50C0-509E2F2AC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1ED175EA-92C5-6385-AC2C-4138337F2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672" y="95534"/>
            <a:ext cx="5943600" cy="6639635"/>
          </a:xfrm>
          <a:prstGeom prst="rect">
            <a:avLst/>
          </a:prstGeom>
          <a:noFill/>
          <a:ln w="9525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CB274DA-294A-6AA3-3671-70F72B914031}"/>
              </a:ext>
            </a:extLst>
          </p:cNvPr>
          <p:cNvSpPr txBox="1"/>
          <p:nvPr/>
        </p:nvSpPr>
        <p:spPr>
          <a:xfrm>
            <a:off x="1620672" y="538777"/>
            <a:ext cx="5943600" cy="3166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81480" marR="1683385"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4800" b="1" i="1" dirty="0">
                <a:effectLst/>
                <a:latin typeface="Chancery Uralic"/>
                <a:ea typeface="Chancery Uralic"/>
                <a:cs typeface="Chancery Uralic"/>
              </a:rPr>
              <a:t>WISDOM FROM GOD</a:t>
            </a:r>
          </a:p>
          <a:p>
            <a:pPr marL="589915" marR="590550" algn="ctr">
              <a:spcBef>
                <a:spcPts val="2585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 Study of Proverbs)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0785412-01EA-A73E-2C1C-C234943CB351}"/>
              </a:ext>
            </a:extLst>
          </p:cNvPr>
          <p:cNvSpPr txBox="1"/>
          <p:nvPr/>
        </p:nvSpPr>
        <p:spPr>
          <a:xfrm>
            <a:off x="1630908" y="3224283"/>
            <a:ext cx="5923128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 Lessons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June 30, 2024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Prepared by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Paul E. Cantrell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LESSON THREE</a:t>
            </a:r>
            <a:b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REWARDS OF RIGHTEOUSNESS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(#1)</a:t>
            </a:r>
          </a:p>
        </p:txBody>
      </p:sp>
    </p:spTree>
    <p:extLst>
      <p:ext uri="{BB962C8B-B14F-4D97-AF65-F5344CB8AC3E}">
        <p14:creationId xmlns:p14="http://schemas.microsoft.com/office/powerpoint/2010/main" val="1028041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C9333-393C-037E-4061-EE564A1FA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88D7E-0A35-2A94-D2A3-7FADFAD2E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460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72964-D2C2-48A7-D52D-B9F2FEDBC5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016758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Three: “The Rewards of Righteousness”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10-12)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will be commended? (12:8)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cares for His beasts? (12:10)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Whose way is right in his own eyes? (12:15)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How does a man show his righteousness? (12:17)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The tongue of the wise gives what? (12:18)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is promised that no evil will happen to them? (12:21)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makes the heart of man glad? (12:25)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To what does the way of righteousness lead? (12:28)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1407DD1-2235-5AE0-01AB-337B7BDD4993}"/>
              </a:ext>
            </a:extLst>
          </p:cNvPr>
          <p:cNvCxnSpPr>
            <a:cxnSpLocks/>
          </p:cNvCxnSpPr>
          <p:nvPr/>
        </p:nvCxnSpPr>
        <p:spPr>
          <a:xfrm>
            <a:off x="308680" y="4922856"/>
            <a:ext cx="8327594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1043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F9B6B-4CFF-013E-50C0-509E2F2AC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1ED175EA-92C5-6385-AC2C-4138337F2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672" y="95534"/>
            <a:ext cx="5943600" cy="6639635"/>
          </a:xfrm>
          <a:prstGeom prst="rect">
            <a:avLst/>
          </a:prstGeom>
          <a:noFill/>
          <a:ln w="9525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CB274DA-294A-6AA3-3671-70F72B914031}"/>
              </a:ext>
            </a:extLst>
          </p:cNvPr>
          <p:cNvSpPr txBox="1"/>
          <p:nvPr/>
        </p:nvSpPr>
        <p:spPr>
          <a:xfrm>
            <a:off x="1620672" y="538777"/>
            <a:ext cx="5943600" cy="3166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81480" marR="1683385"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4800" b="1" i="1" dirty="0">
                <a:effectLst/>
                <a:latin typeface="Chancery Uralic"/>
                <a:ea typeface="Chancery Uralic"/>
                <a:cs typeface="Chancery Uralic"/>
              </a:rPr>
              <a:t>WISDOM FROM GOD</a:t>
            </a:r>
          </a:p>
          <a:p>
            <a:pPr marL="589915" marR="590550" algn="ctr">
              <a:spcBef>
                <a:spcPts val="2585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 Study of Proverbs)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0785412-01EA-A73E-2C1C-C234943CB351}"/>
              </a:ext>
            </a:extLst>
          </p:cNvPr>
          <p:cNvSpPr txBox="1"/>
          <p:nvPr/>
        </p:nvSpPr>
        <p:spPr>
          <a:xfrm>
            <a:off x="1630908" y="3224283"/>
            <a:ext cx="5923128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 Lessons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June 30, 2024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Prepared by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Paul E. Cantrell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LESSON FOUR</a:t>
            </a:r>
            <a:b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REWARDS OF RIGHTEOUSNESS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(#2)</a:t>
            </a:r>
          </a:p>
        </p:txBody>
      </p:sp>
    </p:spTree>
    <p:extLst>
      <p:ext uri="{BB962C8B-B14F-4D97-AF65-F5344CB8AC3E}">
        <p14:creationId xmlns:p14="http://schemas.microsoft.com/office/powerpoint/2010/main" val="650015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C9333-393C-037E-4061-EE564A1FA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88D7E-0A35-2A94-D2A3-7FADFAD2E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72964-D2C2-48A7-D52D-B9F2FEDBC5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755422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Four: “The Rewards of Righteousness”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13-15)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will keep his life? (13:3)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does a righteous man hate? (13:5)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From what does contention come? (13:10)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9"/>
            </a:pPr>
            <a:r>
              <a:rPr lang="en-US" dirty="0"/>
              <a:t>What will happen to the one who fears the commandment? (13:13)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way is hard? (13:15)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will receive poverty and shame? (13:18)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9"/>
            </a:pPr>
            <a:r>
              <a:rPr lang="en-US" dirty="0"/>
              <a:t>Why should we want to walk with wise men? (13:20)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9"/>
            </a:pPr>
            <a:r>
              <a:rPr lang="en-US" dirty="0"/>
              <a:t>What does a good man do? (13:22)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9"/>
            </a:pPr>
            <a:r>
              <a:rPr lang="en-US" dirty="0"/>
              <a:t>Who fears the Lord? (14:2)</a:t>
            </a:r>
            <a:endParaRPr lang="en-US" sz="2800" dirty="0">
              <a:latin typeface="Perpetua" panose="020205020604010203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40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C9333-393C-037E-4061-EE564A1FA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88D7E-0A35-2A94-D2A3-7FADFAD2E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72964-D2C2-48A7-D52D-B9F2FEDBC5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601533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Four: “The Rewards of Righteousness”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13-15)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8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makes a mock at sin? (14:9)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8"/>
            </a:pPr>
            <a:r>
              <a:rPr lang="en-US" dirty="0"/>
              <a:t>What are the ways of death? (14:12)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8"/>
            </a:pPr>
            <a:r>
              <a:rPr lang="en-US" dirty="0"/>
              <a:t>Who believes every word? (14:15)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8"/>
            </a:pPr>
            <a:r>
              <a:rPr lang="en-US" dirty="0"/>
              <a:t>Who departs from evil? (14:16)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8"/>
            </a:pPr>
            <a:r>
              <a:rPr lang="en-US" dirty="0"/>
              <a:t>Who is crowned with knowledge? (14:18)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8"/>
            </a:pPr>
            <a:r>
              <a:rPr lang="en-US" dirty="0"/>
              <a:t>What reward does one have who shows mercy to the poor? (14:21)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8"/>
            </a:pPr>
            <a:r>
              <a:rPr lang="en-US" dirty="0"/>
              <a:t>What is a strong confidence? (14:26)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8"/>
            </a:pPr>
            <a:r>
              <a:rPr lang="en-US" dirty="0"/>
              <a:t>What is a fountain of life? (14:27)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8"/>
            </a:pPr>
            <a:r>
              <a:rPr lang="en-US" dirty="0"/>
              <a:t>What comes from a hasty spirit? (14:29)</a:t>
            </a:r>
            <a:endParaRPr lang="en-US" sz="2800" dirty="0">
              <a:latin typeface="Perpetua" panose="020205020604010203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679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C9333-393C-037E-4061-EE564A1FA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88D7E-0A35-2A94-D2A3-7FADFAD2E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72964-D2C2-48A7-D52D-B9F2FEDBC5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6001643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Four: “The Rewards of Righteousness”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13-15)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57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rottenness to the bones? (14:30)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57"/>
            </a:pPr>
            <a:r>
              <a:rPr lang="en-US" dirty="0"/>
              <a:t>Who reproaches his Maker? (14:31)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57"/>
            </a:pPr>
            <a:r>
              <a:rPr lang="en-US" dirty="0"/>
              <a:t>Who has hope in death? (14:32)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57"/>
            </a:pPr>
            <a:r>
              <a:rPr lang="en-US" dirty="0"/>
              <a:t>What exalts a nation? (14:34)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57"/>
            </a:pPr>
            <a:r>
              <a:rPr lang="en-US" dirty="0"/>
              <a:t>What turns away wrath? (15:1)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57"/>
            </a:pPr>
            <a:r>
              <a:rPr lang="en-US" dirty="0"/>
              <a:t>What does the tongue of the wise do? (15:2)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57"/>
            </a:pPr>
            <a:r>
              <a:rPr lang="en-US" dirty="0"/>
              <a:t>Whose house has much treasure? (15:6)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57"/>
            </a:pPr>
            <a:r>
              <a:rPr lang="en-US" dirty="0"/>
              <a:t>What does the lips of the wise do? (15:7)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57"/>
            </a:pPr>
            <a:r>
              <a:rPr lang="en-US" dirty="0"/>
              <a:t>What is said of the prayer of the upright? (15:8)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57"/>
            </a:pPr>
            <a:r>
              <a:rPr lang="en-US" dirty="0"/>
              <a:t>Whom does the Lord love? (15:9)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endParaRPr lang="en-US" sz="2800" dirty="0">
              <a:latin typeface="Perpetua" panose="020205020604010203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5858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C9333-393C-037E-4061-EE564A1FA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88D7E-0A35-2A94-D2A3-7FADFAD2E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72964-D2C2-48A7-D52D-B9F2FEDBC5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4431983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Four: “The Rewards of Righteousness”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13-15)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67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does not want to be reproved? (15:10-12)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67"/>
            </a:pPr>
            <a:r>
              <a:rPr lang="en-US" dirty="0"/>
              <a:t>Who seeks knowledge? (15:14)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67"/>
            </a:pPr>
            <a:r>
              <a:rPr lang="en-US" dirty="0"/>
              <a:t>What is an abomination to the Lord? (15:26)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67"/>
            </a:pPr>
            <a:r>
              <a:rPr lang="en-US" dirty="0"/>
              <a:t>Who studies to give an answer? (15:28)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67"/>
            </a:pPr>
            <a:r>
              <a:rPr lang="en-US" dirty="0"/>
              <a:t>Whose prayer does the Lord hear? (15:29)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67"/>
            </a:pPr>
            <a:r>
              <a:rPr lang="en-US" dirty="0"/>
              <a:t>What is before honor? (15:33)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endParaRPr lang="en-US" sz="2800" dirty="0">
              <a:latin typeface="Perpetua" panose="020205020604010203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0183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6362</TotalTime>
  <Words>635</Words>
  <Application>Microsoft Office PowerPoint</Application>
  <PresentationFormat>On-screen Show (4:3)</PresentationFormat>
  <Paragraphs>91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Calibri</vt:lpstr>
      <vt:lpstr>Chancery Uralic</vt:lpstr>
      <vt:lpstr>Franklin Gothic Book</vt:lpstr>
      <vt:lpstr>Perpetua</vt:lpstr>
      <vt:lpstr>Tahoma</vt:lpstr>
      <vt:lpstr>Times New Roman</vt:lpstr>
      <vt:lpstr>Wingdings 2</vt:lpstr>
      <vt:lpstr>Theme10</vt:lpstr>
      <vt:lpstr>PowerPoint Presentation</vt:lpstr>
      <vt:lpstr>WISDOM FROM GOD (A STUDY OF PROVERBS)</vt:lpstr>
      <vt:lpstr>PowerPoint Presentation</vt:lpstr>
      <vt:lpstr>WISDOM FROM GOD (A STUDY OF PROVERBS)</vt:lpstr>
      <vt:lpstr>WISDOM FROM GOD (A STUDY OF PROVERBS)</vt:lpstr>
      <vt:lpstr>WISDOM FROM GOD (A STUDY OF PROVERBS)</vt:lpstr>
      <vt:lpstr>WISDOM FROM GOD (A STUDY OF PROVERBS)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Study Of The Proverbs (6-23-24)</dc:title>
  <dc:creator>Randy Childs</dc:creator>
  <cp:lastModifiedBy>Richard Lidh</cp:lastModifiedBy>
  <cp:revision>109</cp:revision>
  <cp:lastPrinted>2024-07-07T14:46:02Z</cp:lastPrinted>
  <dcterms:created xsi:type="dcterms:W3CDTF">2023-05-07T12:43:35Z</dcterms:created>
  <dcterms:modified xsi:type="dcterms:W3CDTF">2024-07-07T14:46:33Z</dcterms:modified>
</cp:coreProperties>
</file>